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66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96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1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0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141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441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489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715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784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89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104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1E02D-0651-45F2-A7EB-6BBAEA54B2E9}" type="datetimeFigureOut">
              <a:rPr lang="uk-UA" smtClean="0"/>
              <a:t>29.04.2021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627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5405" y="365125"/>
            <a:ext cx="924987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прийому документів для зарахування дітей</a:t>
            </a:r>
            <a:br>
              <a:rPr lang="uk-UA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– х класів на 2021/2022 н. р.</a:t>
            </a:r>
            <a:br>
              <a:rPr lang="uk-UA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96" y="365125"/>
            <a:ext cx="646817" cy="539014"/>
          </a:xfrm>
          <a:prstGeom prst="rect">
            <a:avLst/>
          </a:prstGeom>
        </p:spPr>
      </p:pic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663337" y="2050279"/>
            <a:ext cx="9061497" cy="4472441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normAutofit fontScale="85000" lnSpcReduction="20000"/>
          </a:bodyPr>
          <a:lstStyle/>
          <a:p>
            <a:pPr algn="just"/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 документів для зарахування дітей до 1- х класів буде здійснюватися </a:t>
            </a:r>
            <a:endParaRPr lang="uk-UA" sz="24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05.05.2021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07.06.2021</a:t>
            </a:r>
            <a:endParaRPr lang="uk-UA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роботи приймальної комісії:</a:t>
            </a:r>
          </a:p>
          <a:p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0070C0"/>
                </a:solidFill>
              </a:rPr>
              <a:t>вівторок  10:00 </a:t>
            </a:r>
            <a:r>
              <a:rPr lang="uk-UA" b="1" dirty="0">
                <a:solidFill>
                  <a:srgbClr val="0070C0"/>
                </a:solidFill>
              </a:rPr>
              <a:t>- 12:00</a:t>
            </a:r>
            <a:endParaRPr lang="uk-UA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0070C0"/>
                </a:solidFill>
              </a:rPr>
              <a:t>                       14:00 </a:t>
            </a:r>
            <a:r>
              <a:rPr lang="uk-UA" b="1" dirty="0">
                <a:solidFill>
                  <a:srgbClr val="0070C0"/>
                </a:solidFill>
              </a:rPr>
              <a:t>– 17:00</a:t>
            </a:r>
            <a:endParaRPr lang="uk-UA" dirty="0">
              <a:solidFill>
                <a:srgbClr val="0070C0"/>
              </a:solidFill>
            </a:endParaRPr>
          </a:p>
          <a:p>
            <a:r>
              <a:rPr lang="uk-UA" b="1" dirty="0" smtClean="0">
                <a:solidFill>
                  <a:srgbClr val="0070C0"/>
                </a:solidFill>
              </a:rPr>
              <a:t>середа      15:00 </a:t>
            </a:r>
            <a:r>
              <a:rPr lang="uk-UA" b="1" dirty="0">
                <a:solidFill>
                  <a:srgbClr val="0070C0"/>
                </a:solidFill>
              </a:rPr>
              <a:t>- 17:00</a:t>
            </a:r>
            <a:endParaRPr lang="uk-UA" dirty="0">
              <a:solidFill>
                <a:srgbClr val="0070C0"/>
              </a:solidFill>
            </a:endParaRPr>
          </a:p>
          <a:p>
            <a:r>
              <a:rPr lang="uk-UA" b="1" dirty="0" smtClean="0">
                <a:solidFill>
                  <a:srgbClr val="0070C0"/>
                </a:solidFill>
              </a:rPr>
              <a:t>четвер       10:00 </a:t>
            </a:r>
            <a:r>
              <a:rPr lang="uk-UA" b="1" dirty="0">
                <a:solidFill>
                  <a:srgbClr val="0070C0"/>
                </a:solidFill>
              </a:rPr>
              <a:t>- 12:00</a:t>
            </a:r>
            <a:endParaRPr lang="uk-UA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uk-UA" b="1" dirty="0">
                <a:solidFill>
                  <a:srgbClr val="0070C0"/>
                </a:solidFill>
              </a:rPr>
              <a:t>                 </a:t>
            </a:r>
            <a:r>
              <a:rPr lang="uk-UA" b="1" dirty="0" smtClean="0">
                <a:solidFill>
                  <a:srgbClr val="0070C0"/>
                </a:solidFill>
              </a:rPr>
              <a:t>      14:00 </a:t>
            </a:r>
            <a:r>
              <a:rPr lang="uk-UA" b="1" dirty="0">
                <a:solidFill>
                  <a:srgbClr val="0070C0"/>
                </a:solidFill>
              </a:rPr>
              <a:t>– 17:00</a:t>
            </a:r>
            <a:endParaRPr lang="uk-UA" dirty="0">
              <a:solidFill>
                <a:srgbClr val="0070C0"/>
              </a:solidFill>
            </a:endParaRPr>
          </a:p>
          <a:p>
            <a:r>
              <a:rPr lang="uk-UA" b="1" dirty="0" smtClean="0">
                <a:solidFill>
                  <a:srgbClr val="0070C0"/>
                </a:solidFill>
              </a:rPr>
              <a:t>п’ятниця  </a:t>
            </a:r>
            <a:r>
              <a:rPr lang="uk-UA" b="1" dirty="0">
                <a:solidFill>
                  <a:srgbClr val="0070C0"/>
                </a:solidFill>
              </a:rPr>
              <a:t>10:00 – </a:t>
            </a:r>
            <a:r>
              <a:rPr lang="uk-UA" b="1" dirty="0" smtClean="0">
                <a:solidFill>
                  <a:srgbClr val="0070C0"/>
                </a:solidFill>
              </a:rPr>
              <a:t>13:00</a:t>
            </a: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dirty="0" smtClean="0">
                <a:solidFill>
                  <a:srgbClr val="0070C0"/>
                </a:solidFill>
              </a:rPr>
              <a:t>                    </a:t>
            </a:r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попереднім записом</a:t>
            </a:r>
          </a:p>
          <a:p>
            <a:pPr algn="just"/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Прогнозована кількість 1- х класів на 2021/2022 н. р.: </a:t>
            </a:r>
          </a:p>
          <a:p>
            <a:pPr marL="0" indent="0" algn="just">
              <a:buNone/>
            </a:pPr>
            <a:r>
              <a:rPr lang="uk-UA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uk-UA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класів – 150 учнів</a:t>
            </a:r>
          </a:p>
          <a:p>
            <a:pPr algn="just"/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 здійснюється при наявності повного пакету документів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714934" y="1188063"/>
            <a:ext cx="775063" cy="7831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0091" y="1188063"/>
            <a:ext cx="792549" cy="79254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07" y="1263730"/>
            <a:ext cx="1403530" cy="84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362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79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Порядок прийому документів для зарахування дітей до 1 – х класів на 2021/2022 н. р.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Територія обслуговування (орієнтовно): </dc:title>
  <dc:creator>Користувач Windows</dc:creator>
  <cp:lastModifiedBy>Користувач Windows</cp:lastModifiedBy>
  <cp:revision>34</cp:revision>
  <cp:lastPrinted>2021-02-23T08:01:04Z</cp:lastPrinted>
  <dcterms:created xsi:type="dcterms:W3CDTF">2018-02-16T13:33:53Z</dcterms:created>
  <dcterms:modified xsi:type="dcterms:W3CDTF">2021-04-29T08:19:57Z</dcterms:modified>
</cp:coreProperties>
</file>