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4.png" ContentType="image/png"/>
  <Override PartName="/ppt/media/image5.jpeg" ContentType="image/jpeg"/>
  <Override PartName="/ppt/media/image3.jpeg" ContentType="image/jpeg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368520" y="1825560"/>
            <a:ext cx="5453640" cy="43509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368520" y="1825560"/>
            <a:ext cx="545364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1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4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5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lang="uk-UA" sz="4400">
                <a:solidFill>
                  <a:srgbClr val="000000"/>
                </a:solidFill>
                <a:latin typeface="Calibri Light"/>
              </a:rPr>
              <a:t>Для правки тексту заголовку клацніть мишеюОбразец заголовка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uk-UA" sz="2800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uk-UA" sz="2800">
                <a:solidFill>
                  <a:srgbClr val="000000"/>
                </a:solidFill>
                <a:latin typeface="Calibri"/>
              </a:rPr>
              <a:t>Другий рівень структури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uk-UA" sz="2800">
                <a:solidFill>
                  <a:srgbClr val="000000"/>
                </a:solidFill>
                <a:latin typeface="Calibri"/>
              </a:rPr>
              <a:t>Третій рівень структури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uk-UA" sz="2800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uk-UA" sz="2800">
                <a:solidFill>
                  <a:srgbClr val="000000"/>
                </a:solidFill>
                <a:latin typeface="Calibri"/>
              </a:rPr>
              <a:t>П'ятий рівень структури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uk-UA" sz="2800">
                <a:solidFill>
                  <a:srgbClr val="000000"/>
                </a:solidFill>
                <a:latin typeface="Calibri"/>
              </a:rPr>
              <a:t>Шостий рівень структури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uk-UA" sz="2800">
                <a:solidFill>
                  <a:srgbClr val="000000"/>
                </a:solidFill>
                <a:latin typeface="Calibri"/>
              </a:rPr>
              <a:t>Сьомий рівень структуриОбразец текста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uk-UA" sz="2400">
                <a:solidFill>
                  <a:srgbClr val="000000"/>
                </a:solidFill>
                <a:latin typeface="Calibri"/>
              </a:rPr>
              <a:t>Второй уровень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uk-UA" sz="2000">
                <a:solidFill>
                  <a:srgbClr val="000000"/>
                </a:solidFill>
                <a:latin typeface="Calibri"/>
              </a:rPr>
              <a:t>Третий уровень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•"/>
            </a:pPr>
            <a:r>
              <a:rPr lang="uk-UA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/>
          </a:p>
          <a:p>
            <a:pPr lvl="4">
              <a:lnSpc>
                <a:spcPct val="100000"/>
              </a:lnSpc>
              <a:buFont typeface="Arial"/>
              <a:buChar char="•"/>
            </a:pPr>
            <a:r>
              <a:rPr lang="uk-UA">
                <a:solidFill>
                  <a:srgbClr val="000000"/>
                </a:solidFill>
                <a:latin typeface="Calibri"/>
              </a:rPr>
              <a:t>Пятый уровень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uk-UA" sz="1200">
                <a:solidFill>
                  <a:srgbClr val="8b8b8b"/>
                </a:solidFill>
                <a:latin typeface="Calibri"/>
              </a:rPr>
              <a:t>29/4/21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43B9177-5630-44AE-9EE5-F3CD2E95F987}" type="slidenum">
              <a:rPr lang="uk-UA" sz="1200">
                <a:solidFill>
                  <a:srgbClr val="8b8b8b"/>
                </a:solidFill>
                <a:latin typeface="Calibri"/>
              </a:rPr>
              <a:t>&lt;номер&gt;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1145520" y="365040"/>
            <a:ext cx="9249480" cy="132516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uk-UA" sz="3200">
                <a:solidFill>
                  <a:srgbClr val="c00000"/>
                </a:solidFill>
                <a:latin typeface="Times New Roman"/>
              </a:rPr>
              <a:t>Порядок прийому документів для зарахування дітей</a:t>
            </a:r>
            <a:r>
              <a:rPr b="1" lang="uk-UA" sz="3200">
                <a:solidFill>
                  <a:srgbClr val="c00000"/>
                </a:solidFill>
                <a:latin typeface="Times New Roman"/>
              </a:rPr>
              <a:t>
</a:t>
            </a:r>
            <a:r>
              <a:rPr b="1" lang="uk-UA" sz="3200">
                <a:solidFill>
                  <a:srgbClr val="c00000"/>
                </a:solidFill>
                <a:latin typeface="Times New Roman"/>
              </a:rPr>
              <a:t>до 1 – х класів на 2021/2022 н. р.</a:t>
            </a:r>
            <a:r>
              <a:rPr b="1" lang="uk-UA" sz="3200">
                <a:solidFill>
                  <a:srgbClr val="c00000"/>
                </a:solidFill>
                <a:latin typeface="Times New Roman"/>
              </a:rPr>
              <a:t>
</a:t>
            </a:r>
            <a:endParaRPr/>
          </a:p>
        </p:txBody>
      </p:sp>
      <p:pic>
        <p:nvPicPr>
          <p:cNvPr id="40" name="Рисунок 3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723960" y="365040"/>
            <a:ext cx="646560" cy="538560"/>
          </a:xfrm>
          <a:prstGeom prst="rect">
            <a:avLst/>
          </a:prstGeom>
          <a:ln>
            <a:noFill/>
          </a:ln>
        </p:spPr>
      </p:pic>
      <p:sp>
        <p:nvSpPr>
          <p:cNvPr id="41" name="TextShape 2"/>
          <p:cNvSpPr txBox="1"/>
          <p:nvPr/>
        </p:nvSpPr>
        <p:spPr>
          <a:xfrm>
            <a:off x="1663200" y="2050200"/>
            <a:ext cx="9061200" cy="4471920"/>
          </a:xfrm>
          <a:prstGeom prst="rect">
            <a:avLst/>
          </a:prstGeom>
        </p:spPr>
        <p:txBody>
          <a:bodyPr anchor="ctr"/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uk-UA" sz="2400">
                <a:solidFill>
                  <a:srgbClr val="385623"/>
                </a:solidFill>
                <a:latin typeface="Times New Roman"/>
              </a:rPr>
              <a:t>Прийом документів для зарахування дітей до 1- х класів буде здійснюватися 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uk-UA" sz="2800">
                <a:solidFill>
                  <a:srgbClr val="385623"/>
                </a:solidFill>
                <a:latin typeface="Times New Roman"/>
              </a:rPr>
              <a:t>                               </a:t>
            </a:r>
            <a:r>
              <a:rPr b="1" lang="uk-UA" sz="2800">
                <a:solidFill>
                  <a:srgbClr val="2e75b6"/>
                </a:solidFill>
                <a:latin typeface="Times New Roman"/>
              </a:rPr>
              <a:t>05.05.2021 – 07.06.2021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uk-UA" sz="2400">
                <a:solidFill>
                  <a:srgbClr val="385623"/>
                </a:solidFill>
                <a:latin typeface="Times New Roman"/>
              </a:rPr>
              <a:t>Режим роботи приймальної комісії: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lang="uk-UA" sz="2400">
                <a:solidFill>
                  <a:srgbClr val="0070c0"/>
                </a:solidFill>
                <a:latin typeface="Times New Roman"/>
              </a:rPr>
              <a:t> </a:t>
            </a:r>
            <a:r>
              <a:rPr b="1" lang="uk-UA" sz="2800">
                <a:solidFill>
                  <a:srgbClr val="0070c0"/>
                </a:solidFill>
                <a:latin typeface="Calibri"/>
              </a:rPr>
              <a:t>вівторок  10:00 - 12:00</a:t>
            </a:r>
            <a:endParaRPr/>
          </a:p>
          <a:p>
            <a:pPr>
              <a:lnSpc>
                <a:spcPct val="100000"/>
              </a:lnSpc>
            </a:pPr>
            <a:r>
              <a:rPr b="1" lang="uk-UA" sz="2800">
                <a:solidFill>
                  <a:srgbClr val="0070c0"/>
                </a:solidFill>
                <a:latin typeface="Calibri"/>
              </a:rPr>
              <a:t>                       </a:t>
            </a:r>
            <a:r>
              <a:rPr b="1" lang="uk-UA" sz="2800">
                <a:solidFill>
                  <a:srgbClr val="0070c0"/>
                </a:solidFill>
                <a:latin typeface="Calibri"/>
              </a:rPr>
              <a:t>14:00 – 17:00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uk-UA" sz="2800">
                <a:solidFill>
                  <a:srgbClr val="0070c0"/>
                </a:solidFill>
                <a:latin typeface="Calibri"/>
              </a:rPr>
              <a:t>середа      15:00 - 17:00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uk-UA" sz="2800">
                <a:solidFill>
                  <a:srgbClr val="0070c0"/>
                </a:solidFill>
                <a:latin typeface="Calibri"/>
              </a:rPr>
              <a:t>четвер       10:00 - 12:00</a:t>
            </a:r>
            <a:endParaRPr/>
          </a:p>
          <a:p>
            <a:pPr>
              <a:lnSpc>
                <a:spcPct val="100000"/>
              </a:lnSpc>
            </a:pPr>
            <a:r>
              <a:rPr b="1" lang="uk-UA" sz="2800">
                <a:solidFill>
                  <a:srgbClr val="0070c0"/>
                </a:solidFill>
                <a:latin typeface="Calibri"/>
              </a:rPr>
              <a:t>                       </a:t>
            </a:r>
            <a:r>
              <a:rPr b="1" lang="uk-UA" sz="2800">
                <a:solidFill>
                  <a:srgbClr val="0070c0"/>
                </a:solidFill>
                <a:latin typeface="Calibri"/>
              </a:rPr>
              <a:t>14:00 – 17:00</a:t>
            </a:r>
            <a:endParaRPr/>
          </a:p>
          <a:p>
            <a:pPr>
              <a:lnSpc>
                <a:spcPct val="90000"/>
              </a:lnSpc>
              <a:buFont typeface="Arial"/>
              <a:buChar char="•"/>
            </a:pPr>
            <a:r>
              <a:rPr b="1" lang="uk-UA" sz="2800">
                <a:solidFill>
                  <a:srgbClr val="0070c0"/>
                </a:solidFill>
                <a:latin typeface="Calibri"/>
              </a:rPr>
              <a:t>п’ятниця  10:00 – 13:00</a:t>
            </a:r>
            <a:r>
              <a:rPr lang="uk-UA" sz="2800">
                <a:solidFill>
                  <a:srgbClr val="0070c0"/>
                </a:solidFill>
                <a:latin typeface="Calibri"/>
              </a:rPr>
              <a:t>                     </a:t>
            </a:r>
            <a:r>
              <a:rPr b="1" lang="uk-UA" sz="2800">
                <a:solidFill>
                  <a:srgbClr val="0070c0"/>
                </a:solidFill>
                <a:latin typeface="Times New Roman"/>
              </a:rPr>
              <a:t> </a:t>
            </a:r>
            <a:r>
              <a:rPr b="1" lang="uk-UA" sz="2800">
                <a:solidFill>
                  <a:srgbClr val="ff0000"/>
                </a:solidFill>
                <a:latin typeface="Times New Roman"/>
              </a:rPr>
              <a:t>за попереднім записом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uk-UA" sz="2400">
                <a:solidFill>
                  <a:srgbClr val="385623"/>
                </a:solidFill>
                <a:latin typeface="Times New Roman"/>
              </a:rPr>
              <a:t>Прогнозована кількість 1- х класів на 2021/2022 н. р.: 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uk-UA" sz="2800">
                <a:solidFill>
                  <a:srgbClr val="385623"/>
                </a:solidFill>
                <a:latin typeface="Times New Roman"/>
              </a:rPr>
              <a:t>                                                               </a:t>
            </a:r>
            <a:r>
              <a:rPr b="1" lang="uk-UA" sz="2800">
                <a:solidFill>
                  <a:srgbClr val="2e75b6"/>
                </a:solidFill>
                <a:latin typeface="Times New Roman"/>
              </a:rPr>
              <a:t>5 класів – 150 учнів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uk-UA" sz="2400">
                <a:solidFill>
                  <a:srgbClr val="385623"/>
                </a:solidFill>
                <a:latin typeface="Times New Roman"/>
              </a:rPr>
              <a:t>Прийом</a:t>
            </a:r>
            <a:r>
              <a:rPr b="1" lang="uk-UA" sz="2800">
                <a:solidFill>
                  <a:srgbClr val="385623"/>
                </a:solidFill>
                <a:latin typeface="Times New Roman"/>
              </a:rPr>
              <a:t> </a:t>
            </a:r>
            <a:r>
              <a:rPr lang="uk-UA" sz="2400">
                <a:solidFill>
                  <a:srgbClr val="385623"/>
                </a:solidFill>
                <a:latin typeface="Times New Roman"/>
              </a:rPr>
              <a:t>документів здійснюється при наявності повного пакету документів</a:t>
            </a:r>
            <a:endParaRPr/>
          </a:p>
        </p:txBody>
      </p:sp>
      <p:sp>
        <p:nvSpPr>
          <p:cNvPr id="42" name="CustomShape 3"/>
          <p:cNvSpPr/>
          <p:nvPr/>
        </p:nvSpPr>
        <p:spPr>
          <a:xfrm>
            <a:off x="3714840" y="1188000"/>
            <a:ext cx="774720" cy="78264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b5d4a7"/>
              </a:gs>
              <a:gs pos="100000">
                <a:srgbClr val="a9cd99"/>
              </a:gs>
            </a:gsLst>
            <a:lin ang="5400000"/>
          </a:gradFill>
          <a:ln w="6480">
            <a:solidFill>
              <a:srgbClr val="70ad47"/>
            </a:solidFill>
            <a:miter/>
          </a:ln>
        </p:spPr>
      </p:sp>
      <p:pic>
        <p:nvPicPr>
          <p:cNvPr id="43" name="Рисунок 7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6649920" y="1188000"/>
            <a:ext cx="792360" cy="792360"/>
          </a:xfrm>
          <a:prstGeom prst="rect">
            <a:avLst/>
          </a:prstGeom>
          <a:ln>
            <a:noFill/>
          </a:ln>
        </p:spPr>
      </p:pic>
      <p:pic>
        <p:nvPicPr>
          <p:cNvPr id="44" name="Рисунок 8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59920" y="1263600"/>
            <a:ext cx="1403280" cy="8416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