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926638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26.04.2022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2661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26.04.2022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967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26.04.2022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710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26.04.2022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6063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26.04.2022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1419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26.04.2022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64419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26.04.2022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4891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26.04.2022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7156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26.04.2022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27840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26.04.2022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88905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1E02D-0651-45F2-A7EB-6BBAEA54B2E9}" type="datetimeFigureOut">
              <a:rPr lang="uk-UA" smtClean="0"/>
              <a:t>26.04.2022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104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1E02D-0651-45F2-A7EB-6BBAEA54B2E9}" type="datetimeFigureOut">
              <a:rPr lang="uk-UA" smtClean="0"/>
              <a:t>26.04.2022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78A22-FDAB-4B38-BD8B-468DB13221A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6271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Територія </a:t>
            </a:r>
            <a:r>
              <a:rPr lang="uk-UA" sz="3200" b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обслуговування </a:t>
            </a:r>
            <a:r>
              <a:rPr lang="uk-UA" sz="3200" b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uk-UA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Відповідно до розпорядження Дарницької районної в місті Києві державної адміністрації від 18.02.2021 № 75</a:t>
            </a:r>
            <a:b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uk-UA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 закріплення за закладами середньої освіти Дарницького району міста Києва територій обслуговування</a:t>
            </a:r>
            <a:r>
              <a:rPr lang="en-US" sz="1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uk-UA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19418" y="1795979"/>
            <a:ext cx="8908868" cy="4218124"/>
          </a:xfrm>
          <a:prstGeom prst="rect">
            <a:avLst/>
          </a:prstGeom>
          <a:ln w="38100">
            <a:solidFill>
              <a:schemeClr val="accent6">
                <a:lumMod val="75000"/>
              </a:schemeClr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/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вул. </a:t>
            </a:r>
            <a:r>
              <a:rPr lang="uk-UA" sz="2400" b="1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Чавдар</a:t>
            </a: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Єлизавети, 1,2</a:t>
            </a:r>
            <a:r>
              <a:rPr lang="uk-UA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3, 4, 5, </a:t>
            </a: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uk-UA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9, 11, </a:t>
            </a: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endParaRPr lang="en-US" sz="2400" b="1" dirty="0" smtClean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вул. Гмирі Бориса, </a:t>
            </a:r>
            <a:r>
              <a:rPr lang="uk-UA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 4, 6, 8б, </a:t>
            </a: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10/40</a:t>
            </a:r>
          </a:p>
          <a:p>
            <a:pPr fontAlgn="base"/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проспект Бажана Миколи, 8б, 10</a:t>
            </a:r>
            <a:r>
              <a:rPr lang="uk-UA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12, 14, </a:t>
            </a: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endParaRPr lang="uk-UA" sz="2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/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Дніпровська </a:t>
            </a:r>
            <a:r>
              <a:rPr lang="uk-UA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набережна, 26, 26а, 26б, 26в, 26г, 26д, 26к, 26і</a:t>
            </a:r>
          </a:p>
          <a:p>
            <a:pPr fontAlgn="base"/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вул</a:t>
            </a:r>
            <a:r>
              <a:rPr lang="uk-UA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Завальна, 10б, 10в, 10г</a:t>
            </a:r>
          </a:p>
          <a:p>
            <a:pPr fontAlgn="base"/>
            <a:r>
              <a:rPr lang="uk-UA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</a:t>
            </a:r>
            <a:r>
              <a:rPr lang="uk-UA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Малоземельна, </a:t>
            </a: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75, 75а, 75б, 75д, 75г</a:t>
            </a:r>
          </a:p>
          <a:p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будинки приватного сектору</a:t>
            </a:r>
            <a:r>
              <a:rPr lang="en-US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мікрорайону </a:t>
            </a:r>
            <a:r>
              <a:rPr lang="uk-UA" sz="2400" b="1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Нижні </a:t>
            </a:r>
            <a:r>
              <a:rPr lang="uk-UA" sz="2400" b="1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сади </a:t>
            </a:r>
            <a:endParaRPr lang="uk-UA" sz="2400" b="1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uk-UA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21" y="488892"/>
            <a:ext cx="646817" cy="539014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1020"/>
            <a:ext cx="1403530" cy="842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47258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96</Words>
  <Application>Microsoft Office PowerPoint</Application>
  <PresentationFormat>Широкоэкранный</PresentationFormat>
  <Paragraphs>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Територія обслуговування : Відповідно до розпорядження Дарницької районної в місті Києві державної адміністрації від 18.02.2021 № 75  “Про закріплення за закладами середньої освіти Дарницького району міста Києва територій обслуговування”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Територія обслуговування (орієнтовно): </dc:title>
  <dc:creator>Користувач Windows</dc:creator>
  <cp:lastModifiedBy>Користувач Windows</cp:lastModifiedBy>
  <cp:revision>33</cp:revision>
  <cp:lastPrinted>2021-02-23T08:02:20Z</cp:lastPrinted>
  <dcterms:created xsi:type="dcterms:W3CDTF">2018-02-16T13:33:53Z</dcterms:created>
  <dcterms:modified xsi:type="dcterms:W3CDTF">2022-04-26T10:20:17Z</dcterms:modified>
</cp:coreProperties>
</file>